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varScale="1">
        <p:scale>
          <a:sx n="59" d="100"/>
          <a:sy n="59" d="100"/>
        </p:scale>
        <p:origin x="-1996" y="-79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3.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2.emf"/><Relationship Id="rId4" Type="http://schemas.openxmlformats.org/officeDocument/2006/relationships/package" Target="../embeddings/Microsoft_Excel_Worksheet3.xlsx"/></Relationships>
</file>

<file path=ppt/slides/_rels/slide1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2.bin"/><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emf"/><Relationship Id="rId10" Type="http://schemas.openxmlformats.org/officeDocument/2006/relationships/image" Target="../media/image82.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vsdx"/><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72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r>
              <a:rPr lang="en-US" altLang="ja-JP" dirty="0" smtClean="0"/>
              <a:t>)</a:t>
            </a:r>
          </a:p>
          <a:p>
            <a:pPr marL="285750" indent="-285750" fontAlgn="base">
              <a:buFont typeface="Arial" panose="020B0604020202020204" pitchFamily="34" charset="0"/>
              <a:buChar char="•"/>
            </a:pPr>
            <a:r>
              <a:rPr lang="zh-CN" altLang="en-US" dirty="0" smtClean="0"/>
              <a:t>即使用了</a:t>
            </a:r>
            <a:r>
              <a:rPr lang="en-US" altLang="zh-CN" dirty="0" err="1" smtClean="0"/>
              <a:t>mutex</a:t>
            </a:r>
            <a:r>
              <a:rPr lang="zh-CN" altLang="en-US" dirty="0"/>
              <a:t>也</a:t>
            </a:r>
            <a:r>
              <a:rPr lang="zh-CN" altLang="en-US" dirty="0" smtClean="0"/>
              <a:t>会有</a:t>
            </a:r>
            <a:r>
              <a:rPr lang="en-US" altLang="zh-CN" dirty="0" smtClean="0"/>
              <a:t>race condition</a:t>
            </a:r>
            <a:r>
              <a:rPr lang="zh-CN" altLang="en-US" dirty="0" smtClean="0"/>
              <a:t>，因为不知道哪个</a:t>
            </a:r>
            <a:r>
              <a:rPr lang="en-US" altLang="zh-CN" dirty="0" smtClean="0"/>
              <a:t>thread</a:t>
            </a:r>
            <a:r>
              <a:rPr lang="zh-CN" altLang="en-US" dirty="0" smtClean="0"/>
              <a:t>先把</a:t>
            </a:r>
            <a:r>
              <a:rPr lang="en-US" altLang="zh-CN" dirty="0" smtClean="0"/>
              <a:t>resource lock</a:t>
            </a:r>
            <a:r>
              <a:rPr lang="zh-CN" altLang="en-US" smtClean="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en-US" altLang="ja-JP" dirty="0" smtClean="0"/>
              <a:t> code division </a:t>
            </a:r>
            <a:r>
              <a:rPr lang="en-US" altLang="ja-JP" b="1" dirty="0" smtClean="0">
                <a:solidFill>
                  <a:srgbClr val="FF0000"/>
                </a:solidFill>
              </a:rPr>
              <a:t>multiplexing</a:t>
            </a:r>
            <a:r>
              <a:rPr lang="zh-CN" altLang="en-US" dirty="0" smtClean="0"/>
              <a:t>的一种，关于</a:t>
            </a:r>
            <a:r>
              <a:rPr lang="en-US" altLang="zh-CN" dirty="0" smtClean="0"/>
              <a:t>multiplexing</a:t>
            </a:r>
            <a:r>
              <a:rPr lang="zh-CN" altLang="en-US" dirty="0"/>
              <a:t>详查</a:t>
            </a:r>
            <a:r>
              <a:rPr lang="zh-CN" altLang="en-US" dirty="0" smtClean="0"/>
              <a:t>无线通信</a:t>
            </a:r>
            <a:endParaRPr lang="en-US" altLang="ja-JP" dirty="0" smtClean="0"/>
          </a:p>
          <a:p>
            <a:r>
              <a:rPr lang="zh-CN" altLang="en-US" dirty="0" smtClean="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smtClean="0">
                <a:solidFill>
                  <a:srgbClr val="FF0000"/>
                </a:solidFill>
                <a:latin typeface="Lucida Console" panose="020B0609040504020204" pitchFamily="49" charset="0"/>
              </a:rPr>
              <a:t>各种符号的英文说法</a:t>
            </a:r>
            <a:endParaRPr lang="en-US" altLang="ja-JP" sz="1400" b="1" dirty="0" smtClean="0">
              <a:solidFill>
                <a:srgbClr val="FF0000"/>
              </a:solidFill>
              <a:latin typeface="Lucida Console" panose="020B0609040504020204" pitchFamily="49" charset="0"/>
            </a:endParaRPr>
          </a:p>
          <a:p>
            <a:r>
              <a:rPr lang="en-US" altLang="ja-JP" sz="1400" dirty="0" smtClean="0">
                <a:latin typeface="Lucida Console" panose="020B0609040504020204" pitchFamily="49" charset="0"/>
              </a:rPr>
              <a:t>( </a:t>
            </a:r>
            <a:r>
              <a:rPr lang="en-US" altLang="ja-JP" sz="1400" dirty="0">
                <a:latin typeface="Lucida Console" panose="020B0609040504020204" pitchFamily="49" charset="0"/>
              </a:rPr>
              <a:t>=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smtClean="0">
                <a:latin typeface="Lucida Console" panose="020B0609040504020204" pitchFamily="49" charset="0"/>
              </a:rPr>
              <a:t>= </a:t>
            </a:r>
            <a:r>
              <a:rPr lang="en-US" altLang="ja-JP" sz="1400" dirty="0">
                <a:latin typeface="Lucida Console" panose="020B0609040504020204" pitchFamily="49" charset="0"/>
              </a:rPr>
              <a:t>Backward </a:t>
            </a:r>
            <a:r>
              <a:rPr lang="en-US" altLang="ja-JP" sz="1400" dirty="0" smtClean="0">
                <a:latin typeface="Lucida Console" panose="020B0609040504020204" pitchFamily="49" charset="0"/>
              </a:rPr>
              <a:t>Slash (</a:t>
            </a:r>
            <a:r>
              <a:rPr lang="zh-CN" altLang="en-US" sz="1400" dirty="0" smtClean="0">
                <a:latin typeface="Lucida Console" panose="020B0609040504020204" pitchFamily="49" charset="0"/>
              </a:rPr>
              <a:t>日语环境下打不出来</a:t>
            </a:r>
            <a:r>
              <a:rPr lang="en-US" altLang="ja-JP" sz="1400" dirty="0" smtClean="0">
                <a:latin typeface="Lucida Console" panose="020B0609040504020204" pitchFamily="49" charset="0"/>
              </a:rPr>
              <a:t>)</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a:t>
            </a:r>
            <a:r>
              <a:rPr lang="en-US" altLang="ja-JP" sz="1400" dirty="0" smtClean="0">
                <a:latin typeface="Lucida Console" panose="020B0609040504020204" pitchFamily="49" charset="0"/>
              </a:rPr>
              <a:t>Pipe</a:t>
            </a:r>
          </a:p>
          <a:p>
            <a:r>
              <a:rPr lang="en-US" altLang="ja-JP" sz="1400" dirty="0" smtClean="0">
                <a:latin typeface="Lucida Console" panose="020B0609040504020204" pitchFamily="49" charset="0"/>
              </a:rPr>
              <a:t>: </a:t>
            </a:r>
            <a:r>
              <a:rPr lang="en-US" altLang="ja-JP" sz="1400" dirty="0">
                <a:latin typeface="Lucida Console" panose="020B0609040504020204" pitchFamily="49" charset="0"/>
              </a:rPr>
              <a:t>= </a:t>
            </a:r>
            <a:r>
              <a:rPr lang="en-US" altLang="ja-JP" sz="1400" dirty="0" smtClean="0">
                <a:latin typeface="Lucida Console" panose="020B0609040504020204" pitchFamily="49" charset="0"/>
              </a:rPr>
              <a:t>colon</a:t>
            </a:r>
          </a:p>
          <a:p>
            <a:r>
              <a:rPr lang="en-US" altLang="ja-JP" sz="1400" dirty="0" smtClean="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smtClean="0">
                <a:solidFill>
                  <a:srgbClr val="FF0000"/>
                </a:solidFill>
              </a:rPr>
              <a:t>CAPEC</a:t>
            </a:r>
          </a:p>
          <a:p>
            <a:r>
              <a:rPr lang="en-US" altLang="ja-JP" dirty="0" smtClean="0"/>
              <a:t>(</a:t>
            </a:r>
            <a:r>
              <a:rPr lang="en-US" altLang="ja-JP" dirty="0"/>
              <a:t>Common Attack Pattern Enumeration and Classification</a:t>
            </a:r>
            <a:r>
              <a:rPr lang="en-US" altLang="ja-JP" dirty="0" smtClean="0"/>
              <a:t>)</a:t>
            </a:r>
          </a:p>
          <a:p>
            <a:r>
              <a:rPr kumimoji="1" lang="zh-CN" altLang="en-US" dirty="0"/>
              <a:t>概括</a:t>
            </a:r>
            <a:r>
              <a:rPr kumimoji="1" lang="zh-CN" altLang="en-US" dirty="0" smtClean="0"/>
              <a:t>一下就是 通过分析以前发生过什么</a:t>
            </a:r>
            <a:r>
              <a:rPr kumimoji="1" lang="en-US" altLang="zh-CN" dirty="0" smtClean="0"/>
              <a:t>attack</a:t>
            </a:r>
            <a:r>
              <a:rPr kumimoji="1" lang="zh-CN" altLang="en-US" dirty="0" smtClean="0"/>
              <a:t>，然后把那些</a:t>
            </a:r>
            <a:r>
              <a:rPr kumimoji="1" lang="en-US" altLang="zh-CN" dirty="0" smtClean="0"/>
              <a:t>attack</a:t>
            </a:r>
            <a:r>
              <a:rPr kumimoji="1" lang="zh-CN" altLang="en-US" dirty="0" smtClean="0"/>
              <a:t>分类，最后针对每一个分类提出对策</a:t>
            </a:r>
            <a:endParaRPr kumimoji="1" lang="en-US" altLang="zh-CN" dirty="0" smtClean="0"/>
          </a:p>
          <a:p>
            <a:r>
              <a:rPr lang="zh-CN" altLang="en-US" smtClean="0"/>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310" name="ワークシート" r:id="rId4" imgW="7791626" imgH="5645385" progId="Excel.Sheet.12">
                  <p:embed/>
                </p:oleObj>
              </mc:Choice>
              <mc:Fallback>
                <p:oleObj name="ワークシート" r:id="rId4" imgW="7791626" imgH="5645385" progId="Excel.Sheet.12">
                  <p:embed/>
                  <p:pic>
                    <p:nvPicPr>
                      <p:cNvPr id="0" name=""/>
                      <p:cNvPicPr/>
                      <p:nvPr/>
                    </p:nvPicPr>
                    <p:blipFill>
                      <a:blip r:embed="rId5"/>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smtClean="0">
                <a:solidFill>
                  <a:srgbClr val="FF0000"/>
                </a:solidFill>
              </a:rPr>
              <a:t>Wireless signaling</a:t>
            </a:r>
            <a:r>
              <a:rPr kumimoji="1" lang="en-US" altLang="ja-JP" dirty="0" smtClean="0"/>
              <a:t>: </a:t>
            </a:r>
            <a:r>
              <a:rPr kumimoji="1" lang="zh-CN" altLang="en-US" dirty="0" smtClean="0"/>
              <a:t>无线是怎么传送信息的？</a:t>
            </a:r>
            <a:endParaRPr kumimoji="1" lang="en-US" altLang="zh-CN" dirty="0" smtClean="0"/>
          </a:p>
          <a:p>
            <a:pPr marL="285750" indent="-285750">
              <a:buFont typeface="Arial" panose="020B0604020202020204" pitchFamily="34" charset="0"/>
              <a:buChar char="•"/>
            </a:pPr>
            <a:r>
              <a:rPr lang="zh-CN" altLang="en-US" dirty="0"/>
              <a:t>无线</a:t>
            </a:r>
            <a:r>
              <a:rPr lang="zh-CN" altLang="en-US" dirty="0" smtClean="0"/>
              <a:t>信号需要先被</a:t>
            </a:r>
            <a:r>
              <a:rPr lang="en-US" altLang="zh-CN" dirty="0" smtClean="0"/>
              <a:t>modulation</a:t>
            </a:r>
            <a:r>
              <a:rPr lang="zh-CN" altLang="en-US" dirty="0" smtClean="0"/>
              <a:t>，才能</a:t>
            </a:r>
            <a:r>
              <a:rPr lang="en-US" altLang="zh-CN" dirty="0" smtClean="0"/>
              <a:t>convey information</a:t>
            </a:r>
          </a:p>
          <a:p>
            <a:pPr marL="742950" lvl="1" indent="-285750">
              <a:buFont typeface="Arial" panose="020B0604020202020204" pitchFamily="34" charset="0"/>
              <a:buChar char="•"/>
            </a:pPr>
            <a:r>
              <a:rPr kumimoji="1" lang="en-US" altLang="zh-CN" dirty="0" smtClean="0"/>
              <a:t>Example: AM (Amplitude modulation), </a:t>
            </a:r>
            <a:r>
              <a:rPr kumimoji="1" lang="zh-CN" altLang="en-US" dirty="0" smtClean="0"/>
              <a:t>换句话说是通过改变振幅</a:t>
            </a:r>
            <a:r>
              <a:rPr kumimoji="1" lang="en-US" altLang="zh-CN" dirty="0" smtClean="0"/>
              <a:t>(</a:t>
            </a:r>
            <a:r>
              <a:rPr kumimoji="1" lang="zh-CN" altLang="en-US" dirty="0" smtClean="0"/>
              <a:t>或者说波</a:t>
            </a:r>
            <a:r>
              <a:rPr lang="zh-CN" altLang="en-US" dirty="0" smtClean="0"/>
              <a:t>的能量</a:t>
            </a:r>
            <a:r>
              <a:rPr kumimoji="1" lang="en-US" altLang="zh-CN" dirty="0" smtClean="0"/>
              <a:t>)</a:t>
            </a:r>
            <a:r>
              <a:rPr kumimoji="1" lang="zh-CN" altLang="en-US" dirty="0" smtClean="0"/>
              <a:t>来传送</a:t>
            </a:r>
            <a:r>
              <a:rPr kumimoji="1" lang="en-US" altLang="zh-CN" dirty="0" smtClean="0"/>
              <a:t>info</a:t>
            </a:r>
            <a:r>
              <a:rPr lang="en-US" altLang="zh-CN" dirty="0" smtClean="0"/>
              <a:t>, </a:t>
            </a:r>
            <a:r>
              <a:rPr lang="zh-CN" altLang="en-US" dirty="0" smtClean="0"/>
              <a:t>例子见右</a:t>
            </a:r>
            <a:r>
              <a:rPr lang="en-US" altLang="zh-CN" dirty="0" smtClean="0"/>
              <a:t>(</a:t>
            </a:r>
            <a:r>
              <a:rPr lang="zh-CN" altLang="en-US" dirty="0" smtClean="0"/>
              <a:t>通过改变振幅来传送圆形和上下三角</a:t>
            </a:r>
            <a:r>
              <a:rPr lang="en-US" altLang="zh-CN" dirty="0" smtClean="0"/>
              <a:t>)</a:t>
            </a:r>
          </a:p>
          <a:p>
            <a:pPr marL="742950" lvl="1" indent="-285750">
              <a:buFont typeface="Arial" panose="020B0604020202020204" pitchFamily="34" charset="0"/>
              <a:buChar char="•"/>
            </a:pPr>
            <a:r>
              <a:rPr kumimoji="1" lang="en-US" altLang="zh-CN" dirty="0" smtClean="0"/>
              <a:t>Example: FM (Frequency modulation), </a:t>
            </a:r>
            <a:r>
              <a:rPr kumimoji="1" lang="zh-CN" altLang="en-US" dirty="0" smtClean="0"/>
              <a:t>通过改变周期来传</a:t>
            </a:r>
            <a:r>
              <a:rPr kumimoji="1" lang="en-US" altLang="zh-CN" dirty="0" smtClean="0"/>
              <a:t>info</a:t>
            </a:r>
            <a:r>
              <a:rPr kumimoji="1" lang="zh-CN" altLang="en-US" dirty="0" smtClean="0"/>
              <a:t>，例子见右</a:t>
            </a:r>
            <a:endParaRPr kumimoji="1" lang="en-US" altLang="ja-JP" dirty="0" smtClean="0"/>
          </a:p>
          <a:p>
            <a:pPr marL="285750" indent="-285750">
              <a:buFont typeface="Arial" panose="020B0604020202020204" pitchFamily="34" charset="0"/>
              <a:buChar char="•"/>
            </a:pPr>
            <a:r>
              <a:rPr kumimoji="1" lang="en-US" altLang="zh-CN" dirty="0" smtClean="0"/>
              <a:t>Concepts:</a:t>
            </a:r>
          </a:p>
          <a:p>
            <a:pPr marL="742950" lvl="1" indent="-285750">
              <a:buFont typeface="Arial" panose="020B0604020202020204" pitchFamily="34" charset="0"/>
              <a:buChar char="•"/>
            </a:pPr>
            <a:r>
              <a:rPr lang="en-US" altLang="ja-JP" dirty="0" smtClean="0"/>
              <a:t>Receiver: devices that receives signal </a:t>
            </a:r>
            <a:r>
              <a:rPr lang="en-US" altLang="ja-JP" b="1" dirty="0" smtClean="0"/>
              <a:t>and understands the info</a:t>
            </a:r>
          </a:p>
          <a:p>
            <a:pPr marL="742950" lvl="1" indent="-285750">
              <a:buFont typeface="Arial" panose="020B0604020202020204" pitchFamily="34" charset="0"/>
              <a:buChar char="•"/>
            </a:pPr>
            <a:r>
              <a:rPr kumimoji="1" lang="en-US" altLang="ja-JP" dirty="0" smtClean="0"/>
              <a:t>Transmitter</a:t>
            </a:r>
            <a:r>
              <a:rPr lang="en-US" altLang="ja-JP" dirty="0" smtClean="0"/>
              <a:t>: devices that sends signal</a:t>
            </a:r>
          </a:p>
          <a:p>
            <a:pPr marL="742950" lvl="1" indent="-285750">
              <a:buFont typeface="Arial" panose="020B0604020202020204" pitchFamily="34" charset="0"/>
              <a:buChar char="•"/>
            </a:pPr>
            <a:r>
              <a:rPr kumimoji="1" lang="en-US" altLang="ja-JP" dirty="0" smtClean="0"/>
              <a:t>Transceiver: devices that can do both (e.g., a smart phone)</a:t>
            </a:r>
          </a:p>
          <a:p>
            <a:pPr marL="285750" indent="-285750">
              <a:buFont typeface="Arial" panose="020B0604020202020204" pitchFamily="34" charset="0"/>
              <a:buChar char="•"/>
            </a:pPr>
            <a:r>
              <a:rPr lang="zh-CN" altLang="en-US" dirty="0" smtClean="0"/>
              <a:t>以</a:t>
            </a:r>
            <a:r>
              <a:rPr lang="en-US" altLang="zh-CN" dirty="0" err="1" smtClean="0"/>
              <a:t>WiFi</a:t>
            </a:r>
            <a:r>
              <a:rPr lang="zh-CN" altLang="en-US" dirty="0" smtClean="0"/>
              <a:t>为例</a:t>
            </a:r>
            <a:endParaRPr lang="en-US" altLang="zh-CN" dirty="0" smtClean="0"/>
          </a:p>
          <a:p>
            <a:pPr marL="742950" lvl="1" indent="-285750">
              <a:buFont typeface="Arial" panose="020B0604020202020204" pitchFamily="34" charset="0"/>
              <a:buChar char="•"/>
            </a:pPr>
            <a:r>
              <a:rPr kumimoji="1" lang="en-US" altLang="zh-CN" dirty="0" err="1" smtClean="0"/>
              <a:t>WiFi</a:t>
            </a:r>
            <a:r>
              <a:rPr kumimoji="1" lang="zh-CN" altLang="en-US" dirty="0" smtClean="0"/>
              <a:t>有两个</a:t>
            </a:r>
            <a:r>
              <a:rPr kumimoji="1" lang="en-US" altLang="zh-CN" dirty="0" smtClean="0"/>
              <a:t>type(</a:t>
            </a:r>
            <a:r>
              <a:rPr kumimoji="1" lang="zh-CN" altLang="en-US" dirty="0" smtClean="0"/>
              <a:t>或者说</a:t>
            </a:r>
            <a:r>
              <a:rPr kumimoji="1" lang="en-US" altLang="zh-CN" dirty="0" smtClean="0"/>
              <a:t>frequency band)</a:t>
            </a:r>
            <a:r>
              <a:rPr kumimoji="1" lang="zh-CN" altLang="en-US" dirty="0" smtClean="0"/>
              <a:t>，</a:t>
            </a:r>
            <a:r>
              <a:rPr kumimoji="1" lang="en-US" altLang="zh-CN" dirty="0" smtClean="0"/>
              <a:t>2.4GHz</a:t>
            </a:r>
            <a:r>
              <a:rPr kumimoji="1" lang="zh-CN" altLang="en-US" dirty="0" smtClean="0"/>
              <a:t>和</a:t>
            </a:r>
            <a:r>
              <a:rPr kumimoji="1" lang="en-US" altLang="zh-CN" dirty="0" smtClean="0"/>
              <a:t>5GHz</a:t>
            </a:r>
            <a:r>
              <a:rPr kumimoji="1" lang="zh-CN" altLang="en-US" dirty="0" smtClean="0"/>
              <a:t>；每个</a:t>
            </a:r>
            <a:r>
              <a:rPr kumimoji="1" lang="en-US" altLang="zh-CN" dirty="0" smtClean="0"/>
              <a:t>frequency band</a:t>
            </a:r>
            <a:r>
              <a:rPr kumimoji="1" lang="zh-CN" altLang="en-US" dirty="0" smtClean="0"/>
              <a:t>又分为复数个</a:t>
            </a:r>
            <a:r>
              <a:rPr kumimoji="1" lang="en-US" altLang="zh-CN" dirty="0" smtClean="0"/>
              <a:t>channel</a:t>
            </a:r>
          </a:p>
          <a:p>
            <a:pPr marL="742950" lvl="1" indent="-285750">
              <a:buFont typeface="Arial" panose="020B0604020202020204" pitchFamily="34" charset="0"/>
              <a:buChar char="•"/>
            </a:pPr>
            <a:r>
              <a:rPr lang="en-US" altLang="ja-JP" dirty="0" smtClean="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smtClean="0"/>
              <a:t>.</a:t>
            </a:r>
          </a:p>
          <a:p>
            <a:pPr marL="742950" lvl="1" indent="-285750">
              <a:buFont typeface="Arial" panose="020B0604020202020204" pitchFamily="34" charset="0"/>
              <a:buChar char="•"/>
            </a:pPr>
            <a:r>
              <a:rPr kumimoji="1" lang="en-US" altLang="ja-JP" dirty="0" smtClean="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r>
              <a:rPr lang="en-US" altLang="ja-JP" dirty="0" smtClean="0"/>
              <a:t>.</a:t>
            </a:r>
          </a:p>
          <a:p>
            <a:pPr marL="285750" indent="-285750">
              <a:buFont typeface="Arial" panose="020B0604020202020204" pitchFamily="34" charset="0"/>
              <a:buChar char="•"/>
            </a:pPr>
            <a:r>
              <a:rPr kumimoji="1" lang="en-US" altLang="zh-CN" dirty="0" smtClean="0"/>
              <a:t>Key Concept: </a:t>
            </a:r>
            <a:r>
              <a:rPr lang="zh-CN" altLang="en-US" dirty="0" smtClean="0"/>
              <a:t>各种无线通信</a:t>
            </a:r>
            <a:r>
              <a:rPr lang="en-US" altLang="zh-CN" dirty="0" smtClean="0"/>
              <a:t>device</a:t>
            </a:r>
            <a:r>
              <a:rPr lang="zh-CN" altLang="en-US" dirty="0" smtClean="0"/>
              <a:t>可以共享</a:t>
            </a:r>
            <a:r>
              <a:rPr lang="en-US" altLang="zh-CN" dirty="0" err="1" smtClean="0"/>
              <a:t>airewave</a:t>
            </a:r>
            <a:r>
              <a:rPr lang="zh-CN" altLang="en-US" dirty="0" smtClean="0"/>
              <a:t>通信的原因，是</a:t>
            </a:r>
            <a:r>
              <a:rPr lang="en-US" altLang="zh-CN" dirty="0" smtClean="0"/>
              <a:t>multiplexing</a:t>
            </a:r>
            <a:r>
              <a:rPr lang="zh-CN" altLang="en-US" dirty="0" smtClean="0"/>
              <a:t>，常见的</a:t>
            </a:r>
            <a:r>
              <a:rPr lang="en-US" altLang="zh-CN" dirty="0" smtClean="0"/>
              <a:t>CDMA</a:t>
            </a:r>
            <a:r>
              <a:rPr lang="zh-CN" altLang="en-US" dirty="0" smtClean="0"/>
              <a:t>，</a:t>
            </a:r>
            <a:r>
              <a:rPr lang="en-US" altLang="zh-CN" dirty="0" smtClean="0"/>
              <a:t>CSMA</a:t>
            </a:r>
            <a:r>
              <a:rPr lang="zh-CN" altLang="en-US" dirty="0" smtClean="0"/>
              <a:t>都是</a:t>
            </a:r>
            <a:r>
              <a:rPr lang="en-US" altLang="zh-CN" dirty="0" smtClean="0"/>
              <a:t>multiplexing</a:t>
            </a:r>
            <a:r>
              <a:rPr lang="zh-CN" altLang="en-US" dirty="0" smtClean="0"/>
              <a:t>的一种</a:t>
            </a:r>
            <a:endParaRPr lang="en-US" altLang="zh-CN" dirty="0" smtClean="0"/>
          </a:p>
          <a:p>
            <a:pPr marL="285750" indent="-285750">
              <a:buFont typeface="Arial" panose="020B0604020202020204" pitchFamily="34" charset="0"/>
              <a:buChar char="•"/>
            </a:pPr>
            <a:r>
              <a:rPr kumimoji="1" lang="zh-CN" altLang="en-US" dirty="0" smtClean="0"/>
              <a:t>总结来说，各种</a:t>
            </a:r>
            <a:r>
              <a:rPr kumimoji="1" lang="en-US" altLang="zh-CN" dirty="0" err="1" smtClean="0"/>
              <a:t>WiFi</a:t>
            </a:r>
            <a:r>
              <a:rPr kumimoji="1" lang="en-US" altLang="zh-CN" dirty="0" smtClean="0"/>
              <a:t> devices</a:t>
            </a:r>
            <a:r>
              <a:rPr lang="zh-CN" altLang="en-US" dirty="0" smtClean="0"/>
              <a:t>不互相影响，是因为采用了各种</a:t>
            </a:r>
            <a:r>
              <a:rPr lang="en-US" altLang="zh-CN" dirty="0" smtClean="0"/>
              <a:t>multiplexing</a:t>
            </a:r>
            <a:r>
              <a:rPr lang="zh-CN" altLang="en-US" dirty="0" smtClean="0"/>
              <a:t>技术</a:t>
            </a:r>
            <a:r>
              <a:rPr lang="en-US" altLang="zh-CN" dirty="0" smtClean="0"/>
              <a:t>(e.g., </a:t>
            </a:r>
            <a:r>
              <a:rPr lang="zh-CN" altLang="en-US" dirty="0" smtClean="0"/>
              <a:t>用多个</a:t>
            </a:r>
            <a:r>
              <a:rPr lang="en-US" altLang="zh-CN" dirty="0" smtClean="0"/>
              <a:t>channel</a:t>
            </a:r>
            <a:r>
              <a:rPr lang="zh-CN" altLang="en-US" dirty="0" smtClean="0"/>
              <a:t>，用</a:t>
            </a:r>
            <a:r>
              <a:rPr lang="en-US" altLang="zh-CN" dirty="0" smtClean="0"/>
              <a:t>time-division</a:t>
            </a:r>
            <a:r>
              <a:rPr lang="zh-CN" altLang="en-US" dirty="0" smtClean="0"/>
              <a:t>或者</a:t>
            </a:r>
            <a:r>
              <a:rPr lang="en-US" altLang="zh-CN" dirty="0" smtClean="0"/>
              <a:t>code-division</a:t>
            </a:r>
            <a:r>
              <a:rPr lang="zh-CN" altLang="en-US" dirty="0" smtClean="0"/>
              <a:t>等</a:t>
            </a:r>
            <a:r>
              <a:rPr lang="en-US" altLang="zh-CN" smtClean="0"/>
              <a:t>)</a:t>
            </a:r>
            <a:endParaRPr lang="en-US" altLang="zh-CN" dirty="0" smtClean="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557"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918"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19253</TotalTime>
  <Words>26967</Words>
  <Application>Microsoft Office PowerPoint</Application>
  <PresentationFormat>画面に合わせる (4:3)</PresentationFormat>
  <Paragraphs>2962</Paragraphs>
  <Slides>153</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153</vt:i4>
      </vt:variant>
    </vt:vector>
  </HeadingPairs>
  <TitlesOfParts>
    <vt:vector size="158"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2419</cp:revision>
  <dcterms:created xsi:type="dcterms:W3CDTF">2016-01-14T23:49:10Z</dcterms:created>
  <dcterms:modified xsi:type="dcterms:W3CDTF">2018-05-30T09:25:51Z</dcterms:modified>
</cp:coreProperties>
</file>